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01B67-217D-23AA-1FF2-AABEE6165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63" y="1690688"/>
            <a:ext cx="4582708" cy="440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115</cp:revision>
  <dcterms:created xsi:type="dcterms:W3CDTF">2023-03-20T06:27:19Z</dcterms:created>
  <dcterms:modified xsi:type="dcterms:W3CDTF">2024-05-11T01:22:35Z</dcterms:modified>
</cp:coreProperties>
</file>