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1D50B-C621-F7D1-295B-1F5A34E2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33" y="1326844"/>
            <a:ext cx="5239481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123</cp:revision>
  <cp:lastPrinted>2024-05-04T01:03:18Z</cp:lastPrinted>
  <dcterms:created xsi:type="dcterms:W3CDTF">2023-03-20T06:27:19Z</dcterms:created>
  <dcterms:modified xsi:type="dcterms:W3CDTF">2024-05-14T00:44:38Z</dcterms:modified>
</cp:coreProperties>
</file>