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40AEA-C7F3-A296-C821-FE7E798D3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2374"/>
            <a:ext cx="4710548" cy="47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119</cp:revision>
  <dcterms:created xsi:type="dcterms:W3CDTF">2023-03-20T06:27:19Z</dcterms:created>
  <dcterms:modified xsi:type="dcterms:W3CDTF">2024-05-14T00:52:10Z</dcterms:modified>
</cp:coreProperties>
</file>