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D6FE-63B2-1407-6272-9521D21F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16" y="1293962"/>
            <a:ext cx="4958304" cy="4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126</cp:revision>
  <cp:lastPrinted>2023-10-02T01:00:24Z</cp:lastPrinted>
  <dcterms:created xsi:type="dcterms:W3CDTF">2023-03-20T06:27:19Z</dcterms:created>
  <dcterms:modified xsi:type="dcterms:W3CDTF">2024-05-14T23:08:14Z</dcterms:modified>
</cp:coreProperties>
</file>