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6C21F-E53A-0EB9-E924-56CF940C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21511"/>
            <a:ext cx="5043578" cy="50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124</cp:revision>
  <dcterms:created xsi:type="dcterms:W3CDTF">2023-03-20T06:27:19Z</dcterms:created>
  <dcterms:modified xsi:type="dcterms:W3CDTF">2024-05-14T23:16:00Z</dcterms:modified>
</cp:coreProperties>
</file>