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ector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472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https://vectors.puzzlebaron.com/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8C5A3-2B12-C682-A297-136B8974E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68880"/>
            <a:ext cx="4839418" cy="483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125</cp:revision>
  <dcterms:created xsi:type="dcterms:W3CDTF">2023-03-20T06:27:19Z</dcterms:created>
  <dcterms:modified xsi:type="dcterms:W3CDTF">2024-05-19T00:42:23Z</dcterms:modified>
</cp:coreProperties>
</file>