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53" autoAdjust="0"/>
    <p:restoredTop sz="94660"/>
  </p:normalViewPr>
  <p:slideViewPr>
    <p:cSldViewPr snapToGrid="0">
      <p:cViewPr varScale="1">
        <p:scale>
          <a:sx n="92" d="100"/>
          <a:sy n="92" d="100"/>
        </p:scale>
        <p:origin x="11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Nonogram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BFC516-4BF7-EFD4-0AE2-916DB29F2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26" y="1335752"/>
            <a:ext cx="466790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Nonogram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116</cp:revision>
  <cp:lastPrinted>2023-06-07T00:42:39Z</cp:lastPrinted>
  <dcterms:created xsi:type="dcterms:W3CDTF">2023-03-20T06:27:19Z</dcterms:created>
  <dcterms:modified xsi:type="dcterms:W3CDTF">2024-05-24T22:57:19Z</dcterms:modified>
</cp:coreProperties>
</file>