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FF429-D7FD-2467-F8C4-EDEDA091B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55694"/>
            <a:ext cx="4677428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116</cp:revision>
  <dcterms:created xsi:type="dcterms:W3CDTF">2023-03-20T06:27:19Z</dcterms:created>
  <dcterms:modified xsi:type="dcterms:W3CDTF">2024-05-24T23:32:59Z</dcterms:modified>
</cp:coreProperties>
</file>