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B4C3D-1302-57EC-674E-E4006978E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1931875"/>
            <a:ext cx="375337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2023-10-27T00:41:22Z</cp:lastPrinted>
  <dcterms:created xsi:type="dcterms:W3CDTF">2023-03-20T06:27:19Z</dcterms:created>
  <dcterms:modified xsi:type="dcterms:W3CDTF">2023-10-27T00:41:24Z</dcterms:modified>
</cp:coreProperties>
</file>