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584C7-B705-8C94-29D2-1577BDA1C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78" y="1870891"/>
            <a:ext cx="375337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dcterms:created xsi:type="dcterms:W3CDTF">2023-03-20T06:27:19Z</dcterms:created>
  <dcterms:modified xsi:type="dcterms:W3CDTF">2023-10-27T00:41:13Z</dcterms:modified>
</cp:coreProperties>
</file>