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Nonogram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635357-4E3F-E077-D0C0-48CB8D49B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45" y="1472638"/>
            <a:ext cx="5169024" cy="496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Nonogram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104</cp:revision>
  <cp:lastPrinted>2023-10-28T01:05:01Z</cp:lastPrinted>
  <dcterms:created xsi:type="dcterms:W3CDTF">2023-03-20T06:27:19Z</dcterms:created>
  <dcterms:modified xsi:type="dcterms:W3CDTF">2023-10-28T01:34:38Z</dcterms:modified>
</cp:coreProperties>
</file>