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D694D-456D-36E1-4635-CEE69A25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60" y="1543051"/>
            <a:ext cx="4441668" cy="42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2023-10-28T01:36:21Z</dcterms:modified>
</cp:coreProperties>
</file>