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5B8A8-D34E-C548-474E-418BF71B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3" y="1388853"/>
            <a:ext cx="5175570" cy="51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2023-12-16T02:01:52Z</cp:lastPrinted>
  <dcterms:created xsi:type="dcterms:W3CDTF">2023-03-20T06:27:19Z</dcterms:created>
  <dcterms:modified xsi:type="dcterms:W3CDTF">2023-12-16T02:06:54Z</dcterms:modified>
</cp:coreProperties>
</file>