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D8BEF-8E33-1052-35CE-D906A72BC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228" y="1486398"/>
            <a:ext cx="4167218" cy="418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109</cp:revision>
  <dcterms:created xsi:type="dcterms:W3CDTF">2023-03-20T06:27:19Z</dcterms:created>
  <dcterms:modified xsi:type="dcterms:W3CDTF">2023-12-16T02:07:04Z</dcterms:modified>
</cp:coreProperties>
</file>