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Calcudoku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39048-4531-7191-420D-45D51675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96" y="1508326"/>
            <a:ext cx="4420217" cy="4410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62343-A2B3-3F81-6DB0-44EC0F6AE12C}"/>
              </a:ext>
            </a:extLst>
          </p:cNvPr>
          <p:cNvSpPr txBox="1"/>
          <p:nvPr/>
        </p:nvSpPr>
        <p:spPr>
          <a:xfrm>
            <a:off x="7364783" y="2044543"/>
            <a:ext cx="4185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 Sans Condensed"/>
              </a:rPr>
              <a:t>Rules of Play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You can use only the numbers </a:t>
            </a:r>
            <a:r>
              <a:rPr lang="en-US" b="0" i="0" u="sng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1 through 6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this puzzle.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Each number must be used </a:t>
            </a:r>
            <a:r>
              <a:rPr lang="en-US" b="0" i="0" u="sng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exactly once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each row and column.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The numbers in each outlined group must arithmetically equal its given formula.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Condensed</vt:lpstr>
      <vt:lpstr>Office Theme</vt:lpstr>
      <vt:lpstr>Solve the Following Calcudoku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cp:lastPrinted>2023-12-18T00:33:52Z</cp:lastPrinted>
  <dcterms:created xsi:type="dcterms:W3CDTF">2023-03-20T06:27:19Z</dcterms:created>
  <dcterms:modified xsi:type="dcterms:W3CDTF">2023-12-18T00:41:23Z</dcterms:modified>
</cp:coreProperties>
</file>