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lcudoku.puzzlebaron.com/play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73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https://calcudoku.puzzlebaron.com/play.php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3CDD4-4073-C24A-86EA-0CA67230E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708" y="1782618"/>
            <a:ext cx="3972148" cy="395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106</cp:revision>
  <dcterms:created xsi:type="dcterms:W3CDTF">2023-03-20T06:27:19Z</dcterms:created>
  <dcterms:modified xsi:type="dcterms:W3CDTF">2023-12-18T00:45:17Z</dcterms:modified>
</cp:coreProperties>
</file>