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udoku.becher-sundstroem.d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16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http://sudoku.becher-sundstroem.de/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3F09E-097E-ADFB-C6D1-F0E860E80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298" y="1582210"/>
            <a:ext cx="4124901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107</cp:revision>
  <dcterms:created xsi:type="dcterms:W3CDTF">2023-03-20T06:27:19Z</dcterms:created>
  <dcterms:modified xsi:type="dcterms:W3CDTF">2023-12-19T01:56:58Z</dcterms:modified>
</cp:coreProperties>
</file>