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44E7-A4F2-74EA-F9F2-1051658F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08" y="1405315"/>
            <a:ext cx="47397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2023-12-16T02:01:52Z</cp:lastPrinted>
  <dcterms:created xsi:type="dcterms:W3CDTF">2023-03-20T06:27:19Z</dcterms:created>
  <dcterms:modified xsi:type="dcterms:W3CDTF">2023-12-21T01:48:28Z</dcterms:modified>
</cp:coreProperties>
</file>