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C69F5-A312-2FBC-43BE-232196DD8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744529"/>
            <a:ext cx="3835604" cy="38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dcterms:created xsi:type="dcterms:W3CDTF">2023-03-20T06:27:19Z</dcterms:created>
  <dcterms:modified xsi:type="dcterms:W3CDTF">2023-12-21T02:20:24Z</dcterms:modified>
</cp:coreProperties>
</file>