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87302-AC1B-C452-EC86-FCD34560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25" y="1732520"/>
            <a:ext cx="4169250" cy="41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106</cp:revision>
  <dcterms:created xsi:type="dcterms:W3CDTF">2023-03-20T06:27:19Z</dcterms:created>
  <dcterms:modified xsi:type="dcterms:W3CDTF">2024-01-05T02:39:38Z</dcterms:modified>
</cp:coreProperties>
</file>