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Sudoku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DD289-4969-1550-AA3A-4295B6EA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72" y="2478521"/>
            <a:ext cx="3258005" cy="3229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9079D-4C94-26E9-F89D-E19BF82C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802" y="2578547"/>
            <a:ext cx="2991267" cy="3029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0BBD9-B348-6F84-2689-96B40B8B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194" y="2486220"/>
            <a:ext cx="343900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Sudoku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66</cp:revision>
  <cp:lastPrinted>2023-03-26T01:16:30Z</cp:lastPrinted>
  <dcterms:created xsi:type="dcterms:W3CDTF">2023-03-20T06:27:19Z</dcterms:created>
  <dcterms:modified xsi:type="dcterms:W3CDTF">2023-03-31T02:23:52Z</dcterms:modified>
</cp:coreProperties>
</file>