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6" r:id="rId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7497A0-16E5-7359-2981-59AF2C0B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1748875"/>
            <a:ext cx="3096057" cy="3153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A41A7-5208-15C3-283F-8B119478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458" y="1806032"/>
            <a:ext cx="3057952" cy="3038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03D7C5-00B3-3368-6657-C8951F984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515" y="1806032"/>
            <a:ext cx="3391373" cy="34961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09D9C0-C23C-A284-192E-97A5074BC5C4}"/>
              </a:ext>
            </a:extLst>
          </p:cNvPr>
          <p:cNvSpPr txBox="1"/>
          <p:nvPr/>
        </p:nvSpPr>
        <p:spPr>
          <a:xfrm>
            <a:off x="1295401" y="5535116"/>
            <a:ext cx="737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problem and solutions were </a:t>
            </a:r>
            <a:r>
              <a:rPr lang="en-US"/>
              <a:t>generated using </a:t>
            </a:r>
            <a:r>
              <a:rPr lang="en-US" dirty="0"/>
              <a:t>https://www.sudokuweb.org/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425869-110B-DBC9-02A4-4428282C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90979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154776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134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64</cp:revision>
  <cp:lastPrinted>2023-03-26T01:16:30Z</cp:lastPrinted>
  <dcterms:created xsi:type="dcterms:W3CDTF">2023-03-20T06:27:19Z</dcterms:created>
  <dcterms:modified xsi:type="dcterms:W3CDTF">2023-03-31T02:24:39Z</dcterms:modified>
</cp:coreProperties>
</file>