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87B26-7F75-A569-6721-217BE4148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85" y="1425693"/>
            <a:ext cx="445832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dcterms:created xsi:type="dcterms:W3CDTF">2023-03-20T06:27:19Z</dcterms:created>
  <dcterms:modified xsi:type="dcterms:W3CDTF">2024-04-08T01:42:22Z</dcterms:modified>
</cp:coreProperties>
</file>