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45F30-5A73-2749-6256-03C7E42D7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19" y="1334657"/>
            <a:ext cx="5258534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120</cp:revision>
  <cp:lastPrinted>2024-03-18T01:01:09Z</cp:lastPrinted>
  <dcterms:created xsi:type="dcterms:W3CDTF">2023-03-20T06:27:19Z</dcterms:created>
  <dcterms:modified xsi:type="dcterms:W3CDTF">2024-04-11T23:10:19Z</dcterms:modified>
</cp:coreProperties>
</file>