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09FCE-38C5-D73C-E2D8-E6BD8C05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8335"/>
            <a:ext cx="4669728" cy="46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116</cp:revision>
  <dcterms:created xsi:type="dcterms:W3CDTF">2023-03-20T06:27:19Z</dcterms:created>
  <dcterms:modified xsi:type="dcterms:W3CDTF">2024-04-11T23:15:36Z</dcterms:modified>
</cp:coreProperties>
</file>