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6AE62-7BCD-85AF-7B5D-72F36685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3613"/>
            <a:ext cx="4950710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dcterms:created xsi:type="dcterms:W3CDTF">2023-03-20T06:27:19Z</dcterms:created>
  <dcterms:modified xsi:type="dcterms:W3CDTF">2024-04-13T01:08:30Z</dcterms:modified>
</cp:coreProperties>
</file>