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Vector Puzzles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Your task is to draw arrows starting from each of these black squares in such a way so that the total number of white squares covered by arrows emanating from any black square equals exactly the number displayed.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Arrows can go up, down, left or right, but can never cross another arrow.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must also fill every empty square on the grid with one arrow segment.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E2FFB-F1CC-F589-C7FD-73246CBC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1581521"/>
            <a:ext cx="4189886" cy="41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Vector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cp:lastPrinted>2023-10-02T01:00:24Z</cp:lastPrinted>
  <dcterms:created xsi:type="dcterms:W3CDTF">2023-03-20T06:27:19Z</dcterms:created>
  <dcterms:modified xsi:type="dcterms:W3CDTF">2024-04-16T00:31:53Z</dcterms:modified>
</cp:coreProperties>
</file>