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ector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72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https://vectors.puzzlebaron.com/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709EEF-BC3E-7BC5-8A0C-CCCD4D398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7483"/>
            <a:ext cx="4887007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122</cp:revision>
  <dcterms:created xsi:type="dcterms:W3CDTF">2023-03-20T06:27:19Z</dcterms:created>
  <dcterms:modified xsi:type="dcterms:W3CDTF">2024-04-16T00:35:33Z</dcterms:modified>
</cp:coreProperties>
</file>