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33B92-E23F-1F76-BF8A-3D8BDE65F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17" y="1340079"/>
            <a:ext cx="4686954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114</cp:revision>
  <dcterms:created xsi:type="dcterms:W3CDTF">2023-03-20T06:27:19Z</dcterms:created>
  <dcterms:modified xsi:type="dcterms:W3CDTF">2024-04-18T01:16:43Z</dcterms:modified>
</cp:coreProperties>
</file>