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9853-8ED8-38A2-78E9-804D339D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22564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131</cp:revision>
  <cp:lastPrinted>2024-05-04T01:03:18Z</cp:lastPrinted>
  <dcterms:created xsi:type="dcterms:W3CDTF">2023-03-20T06:27:19Z</dcterms:created>
  <dcterms:modified xsi:type="dcterms:W3CDTF">2024-11-03T00:25:16Z</dcterms:modified>
</cp:coreProperties>
</file>