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01500-D8AF-1E37-F8E2-A9E961844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481" y="1143000"/>
            <a:ext cx="4857752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127</cp:revision>
  <dcterms:created xsi:type="dcterms:W3CDTF">2023-03-20T06:27:19Z</dcterms:created>
  <dcterms:modified xsi:type="dcterms:W3CDTF">2024-11-03T00:32:06Z</dcterms:modified>
</cp:coreProperties>
</file>