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8A1A7-53E0-6E97-B845-2BF06012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79679"/>
            <a:ext cx="5029200" cy="49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132</cp:revision>
  <dcterms:created xsi:type="dcterms:W3CDTF">2023-03-20T06:27:19Z</dcterms:created>
  <dcterms:modified xsi:type="dcterms:W3CDTF">2024-11-11T01:39:57Z</dcterms:modified>
</cp:coreProperties>
</file>