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D4F17-0FFA-8081-D879-69D34C447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89" y="1394051"/>
            <a:ext cx="389626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123</cp:revision>
  <cp:lastPrinted>2024-06-08T00:57:28Z</cp:lastPrinted>
  <dcterms:created xsi:type="dcterms:W3CDTF">2023-03-20T06:27:19Z</dcterms:created>
  <dcterms:modified xsi:type="dcterms:W3CDTF">2024-11-16T01:55:56Z</dcterms:modified>
</cp:coreProperties>
</file>