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25ABB-87CA-EC5C-1B1B-828D6CE2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0" y="1195075"/>
            <a:ext cx="447737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128</cp:revision>
  <cp:lastPrinted>2024-11-21T02:01:47Z</cp:lastPrinted>
  <dcterms:created xsi:type="dcterms:W3CDTF">2023-03-20T06:27:19Z</dcterms:created>
  <dcterms:modified xsi:type="dcterms:W3CDTF">2024-11-21T02:22:19Z</dcterms:modified>
</cp:coreProperties>
</file>