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9365A-5D60-7663-22A9-D3BEA2C4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11" y="1376049"/>
            <a:ext cx="449642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127</cp:revision>
  <dcterms:created xsi:type="dcterms:W3CDTF">2023-03-20T06:27:19Z</dcterms:created>
  <dcterms:modified xsi:type="dcterms:W3CDTF">2024-11-21T02:22:10Z</dcterms:modified>
</cp:coreProperties>
</file>