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75925C2-352C-E4CF-A864-352FD9DC8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20" y="1599899"/>
            <a:ext cx="337232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2023-06-07T00:42:39Z</cp:lastPrinted>
  <dcterms:created xsi:type="dcterms:W3CDTF">2023-03-20T06:27:19Z</dcterms:created>
  <dcterms:modified xsi:type="dcterms:W3CDTF">2023-07-14T00:28:24Z</dcterms:modified>
</cp:coreProperties>
</file>