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9C327-D237-2A42-DAE4-85729241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19" y="1690688"/>
            <a:ext cx="304842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dcterms:created xsi:type="dcterms:W3CDTF">2023-03-20T06:27:19Z</dcterms:created>
  <dcterms:modified xsi:type="dcterms:W3CDTF">2023-07-14T00:29:20Z</dcterms:modified>
</cp:coreProperties>
</file>