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4_(puzzl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</a:t>
            </a:r>
            <a:r>
              <a:rPr lang="en-US" dirty="0">
                <a:hlinkClick r:id="rId2"/>
              </a:rPr>
              <a:t>24 game</a:t>
            </a:r>
            <a:r>
              <a:rPr lang="en-US" dirty="0"/>
              <a:t> using the following numbers</a:t>
            </a:r>
          </a:p>
          <a:p>
            <a:pPr lvl="1"/>
            <a:r>
              <a:rPr lang="en-US" dirty="0"/>
              <a:t>2, 7, 12, 13</a:t>
            </a:r>
          </a:p>
          <a:p>
            <a:pPr lvl="1"/>
            <a:r>
              <a:rPr lang="en-US" dirty="0"/>
              <a:t>4, 7, 11, 13</a:t>
            </a:r>
          </a:p>
          <a:p>
            <a:pPr lvl="1"/>
            <a:r>
              <a:rPr lang="en-US" dirty="0"/>
              <a:t>5, 7, 10, 11</a:t>
            </a:r>
          </a:p>
          <a:p>
            <a:pPr lvl="1"/>
            <a:r>
              <a:rPr lang="en-US" dirty="0"/>
              <a:t>6, 8, 8, 9</a:t>
            </a:r>
          </a:p>
          <a:p>
            <a:pPr lvl="1"/>
            <a:r>
              <a:rPr lang="en-US" dirty="0"/>
              <a:t>3, 7, 9, 13</a:t>
            </a:r>
          </a:p>
          <a:p>
            <a:pPr lvl="1"/>
            <a:r>
              <a:rPr lang="en-US" dirty="0"/>
              <a:t>6, 6, 8, 12</a:t>
            </a:r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82</cp:revision>
  <dcterms:created xsi:type="dcterms:W3CDTF">2023-03-20T06:27:19Z</dcterms:created>
  <dcterms:modified xsi:type="dcterms:W3CDTF">2023-04-03T00:36:11Z</dcterms:modified>
</cp:coreProperties>
</file>