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24solver.us-west-2.elasticbeanstal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http://24solver.us-west-2.elasticbeanstalk.com/</a:t>
            </a:r>
            <a:r>
              <a:rPr lang="en-US" dirty="0"/>
              <a:t> to check the solutions.</a:t>
            </a:r>
          </a:p>
          <a:p>
            <a:r>
              <a:rPr lang="en-US" dirty="0"/>
              <a:t>24 is a great game of testing math skill and combinatorial skill.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31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77</cp:revision>
  <dcterms:created xsi:type="dcterms:W3CDTF">2023-03-20T06:27:19Z</dcterms:created>
  <dcterms:modified xsi:type="dcterms:W3CDTF">2023-03-31T02:29:17Z</dcterms:modified>
</cp:coreProperties>
</file>