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C7148-2F0D-2CD4-7770-7D9E83F69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64327"/>
            <a:ext cx="4868894" cy="48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128</cp:revision>
  <dcterms:created xsi:type="dcterms:W3CDTF">2023-03-20T06:27:19Z</dcterms:created>
  <dcterms:modified xsi:type="dcterms:W3CDTF">2024-08-11T23:56:33Z</dcterms:modified>
</cp:coreProperties>
</file>