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Sudoku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F013A9-41F6-637B-9229-78797857C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74" y="1180786"/>
            <a:ext cx="4477375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Sudoku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124</cp:revision>
  <cp:lastPrinted>2024-06-13T00:55:24Z</cp:lastPrinted>
  <dcterms:created xsi:type="dcterms:W3CDTF">2023-03-20T06:27:19Z</dcterms:created>
  <dcterms:modified xsi:type="dcterms:W3CDTF">2024-08-15T00:47:20Z</dcterms:modified>
</cp:coreProperties>
</file>