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udoku.puzzlebaron.com/init.php?d=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92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https://sudoku.puzzlebaron.com/init.php?d=d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7FDCC3-5B75-9EA6-3C08-3B77B84AF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750" y="1435972"/>
            <a:ext cx="4467849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123</cp:revision>
  <dcterms:created xsi:type="dcterms:W3CDTF">2023-03-20T06:27:19Z</dcterms:created>
  <dcterms:modified xsi:type="dcterms:W3CDTF">2024-08-15T01:06:06Z</dcterms:modified>
</cp:coreProperties>
</file>