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58C9F-3950-E7CF-2832-B1AA7D73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24" y="1495155"/>
            <a:ext cx="387721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120</cp:revision>
  <cp:lastPrinted>2024-06-08T00:57:28Z</cp:lastPrinted>
  <dcterms:created xsi:type="dcterms:W3CDTF">2023-03-20T06:27:19Z</dcterms:created>
  <dcterms:modified xsi:type="dcterms:W3CDTF">2024-08-19T00:48:30Z</dcterms:modified>
</cp:coreProperties>
</file>