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643C5-3E17-ECF1-DA59-1C4A1F58A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70" y="1524000"/>
            <a:ext cx="4800602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128</cp:revision>
  <cp:lastPrinted>2024-05-04T01:03:18Z</cp:lastPrinted>
  <dcterms:created xsi:type="dcterms:W3CDTF">2023-03-20T06:27:19Z</dcterms:created>
  <dcterms:modified xsi:type="dcterms:W3CDTF">2024-08-21T00:59:50Z</dcterms:modified>
</cp:coreProperties>
</file>