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AFE50-FB45-6D26-4038-FE857FB33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8679"/>
            <a:ext cx="4648200" cy="466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124</cp:revision>
  <dcterms:created xsi:type="dcterms:W3CDTF">2023-03-20T06:27:19Z</dcterms:created>
  <dcterms:modified xsi:type="dcterms:W3CDTF">2024-08-21T01:05:08Z</dcterms:modified>
</cp:coreProperties>
</file>