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3D400-E0A4-0F1F-DB23-71C1BC49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409700"/>
            <a:ext cx="515637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131</cp:revision>
  <cp:lastPrinted>2023-10-02T01:00:24Z</cp:lastPrinted>
  <dcterms:created xsi:type="dcterms:W3CDTF">2023-03-20T06:27:19Z</dcterms:created>
  <dcterms:modified xsi:type="dcterms:W3CDTF">2024-08-27T00:57:09Z</dcterms:modified>
</cp:coreProperties>
</file>