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CB382-68DB-33C6-8146-25ED1CD40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22375"/>
            <a:ext cx="5067300" cy="50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129</cp:revision>
  <dcterms:created xsi:type="dcterms:W3CDTF">2023-03-20T06:27:19Z</dcterms:created>
  <dcterms:modified xsi:type="dcterms:W3CDTF">2024-08-27T01:09:23Z</dcterms:modified>
</cp:coreProperties>
</file>