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CFF79-C5C7-FD79-9B0C-97AC4C498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2725"/>
            <a:ext cx="447737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124</cp:revision>
  <dcterms:created xsi:type="dcterms:W3CDTF">2023-03-20T06:27:19Z</dcterms:created>
  <dcterms:modified xsi:type="dcterms:W3CDTF">2024-09-06T00:57:40Z</dcterms:modified>
</cp:coreProperties>
</file>