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06395-F0AC-B311-1312-77091B60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7721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dcterms:created xsi:type="dcterms:W3CDTF">2023-03-20T06:27:19Z</dcterms:created>
  <dcterms:modified xsi:type="dcterms:W3CDTF">2024-09-10T01:03:12Z</dcterms:modified>
</cp:coreProperties>
</file>