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A7393-9724-52FB-ED41-EDDB84C6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68" y="1359396"/>
            <a:ext cx="489653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2023-08-12T01:11:34Z</cp:lastPrinted>
  <dcterms:created xsi:type="dcterms:W3CDTF">2023-03-20T06:27:19Z</dcterms:created>
  <dcterms:modified xsi:type="dcterms:W3CDTF">2023-08-19T00:31:50Z</dcterms:modified>
</cp:coreProperties>
</file>